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3D"/>
    <a:srgbClr val="163860"/>
    <a:srgbClr val="0094FF"/>
    <a:srgbClr val="017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/>
    <p:restoredTop sz="94719"/>
  </p:normalViewPr>
  <p:slideViewPr>
    <p:cSldViewPr snapToGrid="0" snapToObjects="1">
      <p:cViewPr varScale="1">
        <p:scale>
          <a:sx n="148" d="100"/>
          <a:sy n="148" d="100"/>
        </p:scale>
        <p:origin x="1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6E95-3BEB-044D-BF85-E6910E154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7693"/>
            <a:ext cx="9144000" cy="1973223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Newsreader ExtraBold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4932-9E28-AF4B-A425-848F56C67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236"/>
            <a:ext cx="9144000" cy="13683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2DE438-4CEF-894C-A884-2A2193F0A5B4}"/>
              </a:ext>
            </a:extLst>
          </p:cNvPr>
          <p:cNvCxnSpPr/>
          <p:nvPr userDrawn="1"/>
        </p:nvCxnSpPr>
        <p:spPr>
          <a:xfrm>
            <a:off x="1524000" y="3892705"/>
            <a:ext cx="9144000" cy="0"/>
          </a:xfrm>
          <a:prstGeom prst="line">
            <a:avLst/>
          </a:prstGeom>
          <a:ln w="38100">
            <a:solidFill>
              <a:srgbClr val="FFD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CE6AED-9EB3-0F30-789E-93916819E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867" y="260110"/>
            <a:ext cx="3435789" cy="5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F9F5-2F4C-CB43-8B6A-42EED322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u="none">
                <a:solidFill>
                  <a:srgbClr val="163860"/>
                </a:solidFill>
                <a:latin typeface="Newsreader SemiBold" panose="02000000000000000000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8508-1904-BC4B-987E-9A018C6E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7A9C0-C334-58DF-21FE-C1C5F866B504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34994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0EEB-C65D-E641-A07B-EED286E8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13BCE-89AD-B04A-B5CB-578B993A9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B2846-2DDB-C021-5A34-5E5685FD8D1B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4453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8BDE-07ED-824C-885A-958D5D28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B661-1416-FD4B-81E6-01B7FA87A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7A132-7A29-BA43-A39E-093E390BA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91910-9418-B6FC-F342-95423E15BE2E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395835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7146-73E2-D84A-A412-DCACED73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BEE7-AF8D-A84C-BED3-507278328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EFCD6-D909-CB41-9A44-ACE93801C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F87D0-77F6-3742-9BF2-B42DA65D7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20680-283B-4847-A386-72094353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CD6EE-AC94-CF26-337A-F5F16D66593B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70718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326A-E63E-004D-91F0-EB6D5037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2393706-CFB9-9340-9E18-2543963AFE1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31900" y="1954213"/>
            <a:ext cx="9269413" cy="3300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FC9AE-1E89-1A07-7D5A-82DFDC7F7542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23887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A43C-2755-AE49-8480-338B84C4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D6B8-6C55-534D-B1FC-F1F3396B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0B8E4-9437-AB48-9216-CF89E615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02266-44EF-E6D9-4C8F-2288B496002A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8855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AF64-6BAC-0748-AFCD-3963128C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3D06D-5E40-2E47-BA60-B2F940140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68CA2-7429-5A4D-9362-51A2CBA07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1CAAC-6931-0992-386C-5C8398E05783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61185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6184-739C-CE47-97A5-205BF0F1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CE020-A2CB-3AF3-71C6-CFB093C4E237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119660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745EB-55C9-DE4A-9784-29B879DE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0196A-31C8-3345-951D-613AA253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9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63860"/>
          </a:solidFill>
          <a:latin typeface="Newsreader SemiBold" panose="02000000000000000000" pitchFamily="2" charset="77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51BA-528C-0640-81FA-016FD2552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6030"/>
            <a:ext cx="9070428" cy="1234741"/>
          </a:xfrm>
        </p:spPr>
        <p:txBody>
          <a:bodyPr>
            <a:normAutofit fontScale="90000"/>
          </a:bodyPr>
          <a:lstStyle/>
          <a:p>
            <a:r>
              <a:rPr lang="en-US" sz="4400" b="0" dirty="0">
                <a:latin typeface="Newsreader Medium" panose="02000000000000000000" pitchFamily="2" charset="77"/>
              </a:rPr>
              <a:t>Hearing Title: </a:t>
            </a:r>
            <a:br>
              <a:rPr lang="en-US" sz="4400" b="0" dirty="0">
                <a:latin typeface="Newsreader Medium" panose="02000000000000000000" pitchFamily="2" charset="77"/>
              </a:rPr>
            </a:br>
            <a:r>
              <a:rPr lang="en-US" sz="4400" b="0" dirty="0">
                <a:latin typeface="Newsreader Medium" panose="02000000000000000000" pitchFamily="2" charset="77"/>
              </a:rPr>
              <a:t>“Capital Gains Taxation in the EU”</a:t>
            </a:r>
            <a:endParaRPr lang="en-US" dirty="0">
              <a:latin typeface="Newsreader Medium" panose="02000000000000000000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B51F5-499C-9B4F-BE14-52C288057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23 January 2024</a:t>
            </a:r>
          </a:p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Sean Bray</a:t>
            </a:r>
          </a:p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Director of European Policy, Tax Foundation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DB946-9395-FA77-8F8C-821573257DD7}"/>
              </a:ext>
            </a:extLst>
          </p:cNvPr>
          <p:cNvSpPr txBox="1"/>
          <p:nvPr/>
        </p:nvSpPr>
        <p:spPr>
          <a:xfrm>
            <a:off x="3292415" y="1166366"/>
            <a:ext cx="5607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0" spc="3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Written Testimony before the European Parliament Subcommittee on Tax Matters (FISC)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6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company tax&#10;&#10;Description automatically generated with medium confidence">
            <a:extLst>
              <a:ext uri="{FF2B5EF4-FFF2-40B4-BE49-F238E27FC236}">
                <a16:creationId xmlns:a16="http://schemas.microsoft.com/office/drawing/2014/main" id="{BB24A865-72D7-56B9-484F-CABD08B54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80"/>
          <a:stretch/>
        </p:blipFill>
        <p:spPr>
          <a:xfrm>
            <a:off x="1641317" y="307817"/>
            <a:ext cx="8878809" cy="54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8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58EC38F5-1724-4FF7-4024-30C91E3A6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47" y="328196"/>
            <a:ext cx="5877105" cy="62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03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37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Lato</vt:lpstr>
      <vt:lpstr>Newsreader ExtraBold</vt:lpstr>
      <vt:lpstr>Newsreader Medium</vt:lpstr>
      <vt:lpstr>Newsreader SemiBold</vt:lpstr>
      <vt:lpstr>Roboto</vt:lpstr>
      <vt:lpstr>Office Theme</vt:lpstr>
      <vt:lpstr>Hearing Title:  “Capital Gains Taxation in the EU”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Carvajal</dc:creator>
  <cp:lastModifiedBy>Dan Carvajal</cp:lastModifiedBy>
  <cp:revision>14</cp:revision>
  <dcterms:created xsi:type="dcterms:W3CDTF">2020-03-27T16:09:40Z</dcterms:created>
  <dcterms:modified xsi:type="dcterms:W3CDTF">2024-01-19T16:49:59Z</dcterms:modified>
</cp:coreProperties>
</file>